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1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2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7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6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8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7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4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4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365125"/>
            <a:ext cx="81724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457" y="1981199"/>
            <a:ext cx="10870343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1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34FA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DDEEE4-D819-4B6D-BA06-5AACAA43DEBB}"/>
              </a:ext>
            </a:extLst>
          </p:cNvPr>
          <p:cNvSpPr/>
          <p:nvPr/>
        </p:nvSpPr>
        <p:spPr>
          <a:xfrm>
            <a:off x="1" y="5497497"/>
            <a:ext cx="4629149" cy="452761"/>
          </a:xfrm>
          <a:prstGeom prst="rect">
            <a:avLst/>
          </a:prstGeom>
          <a:solidFill>
            <a:srgbClr val="F58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baseline="30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72364-3076-4454-98B1-FB2E43EC2551}"/>
              </a:ext>
            </a:extLst>
          </p:cNvPr>
          <p:cNvSpPr txBox="1"/>
          <p:nvPr/>
        </p:nvSpPr>
        <p:spPr>
          <a:xfrm>
            <a:off x="1487658" y="5612907"/>
            <a:ext cx="3000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Mark your Calendar</a:t>
            </a:r>
          </a:p>
        </p:txBody>
      </p:sp>
    </p:spTree>
    <p:extLst>
      <p:ext uri="{BB962C8B-B14F-4D97-AF65-F5344CB8AC3E}">
        <p14:creationId xmlns:p14="http://schemas.microsoft.com/office/powerpoint/2010/main" val="17304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898B-8B4B-44C7-8E80-821C298E9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EFED6-C8E1-45A9-847D-4C2EF5F5D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41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2" ma:contentTypeDescription="Create a new document." ma:contentTypeScope="" ma:versionID="ade17782ed6d04147deb5569d24c974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b899180898a124cd81e9234676bd13f4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3745C59-FFAB-4A84-A5F1-BBAB9676C3A1}"/>
</file>

<file path=customXml/itemProps2.xml><?xml version="1.0" encoding="utf-8"?>
<ds:datastoreItem xmlns:ds="http://schemas.openxmlformats.org/officeDocument/2006/customXml" ds:itemID="{6553185A-A20E-4931-A83F-05BE11085F06}"/>
</file>

<file path=customXml/itemProps3.xml><?xml version="1.0" encoding="utf-8"?>
<ds:datastoreItem xmlns:ds="http://schemas.openxmlformats.org/officeDocument/2006/customXml" ds:itemID="{85FB7516-7553-401F-B068-CD6438A99EC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3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HelveticaNeueLT Std Med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rotemskif@gmail.com</dc:creator>
  <cp:lastModifiedBy>rotemskif@gmail.com</cp:lastModifiedBy>
  <cp:revision>8</cp:revision>
  <dcterms:created xsi:type="dcterms:W3CDTF">2019-07-03T09:33:29Z</dcterms:created>
  <dcterms:modified xsi:type="dcterms:W3CDTF">2019-07-16T18:41:29Z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