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732"/>
    <a:srgbClr val="034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8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3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277" y="365126"/>
            <a:ext cx="6348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277" y="1825625"/>
            <a:ext cx="8146073" cy="443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27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9942-7666-4D92-AD51-7710CA0D1B3F}" type="datetimeFigureOut">
              <a:rPr lang="en-US" smtClean="0"/>
              <a:t>16-Jul-19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DAEAE-A5C5-4C8B-BEA2-E5C169D9E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8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34FA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D28A8-4009-44F4-973B-158D6FF95D53}"/>
              </a:ext>
            </a:extLst>
          </p:cNvPr>
          <p:cNvSpPr/>
          <p:nvPr/>
        </p:nvSpPr>
        <p:spPr>
          <a:xfrm>
            <a:off x="0" y="4731798"/>
            <a:ext cx="3781887" cy="452761"/>
          </a:xfrm>
          <a:prstGeom prst="rect">
            <a:avLst/>
          </a:prstGeom>
          <a:solidFill>
            <a:srgbClr val="F58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baseline="30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456D2-A6F6-4891-B14E-10DB071C4968}"/>
              </a:ext>
            </a:extLst>
          </p:cNvPr>
          <p:cNvSpPr txBox="1"/>
          <p:nvPr/>
        </p:nvSpPr>
        <p:spPr>
          <a:xfrm>
            <a:off x="941032" y="4847208"/>
            <a:ext cx="300065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1730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864C-43BB-4529-999A-DC49764A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DB049-4E29-4ADC-A0AA-EEDF1B3FB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1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2" ma:contentTypeDescription="Create a new document." ma:contentTypeScope="" ma:versionID="ade17782ed6d04147deb5569d24c974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899180898a124cd81e9234676bd13f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D0406C-583D-4E61-B968-49BDF409D73F}"/>
</file>

<file path=customXml/itemProps2.xml><?xml version="1.0" encoding="utf-8"?>
<ds:datastoreItem xmlns:ds="http://schemas.openxmlformats.org/officeDocument/2006/customXml" ds:itemID="{9EF21A94-8BF5-452E-B9AF-0EE21F4CB90B}"/>
</file>

<file path=customXml/itemProps3.xml><?xml version="1.0" encoding="utf-8"?>
<ds:datastoreItem xmlns:ds="http://schemas.openxmlformats.org/officeDocument/2006/customXml" ds:itemID="{7432BEEC-0055-4FDC-826D-65BB020CCCF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HelveticaNeueLT Std Med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rotemskif@gmail.com</dc:creator>
  <cp:lastModifiedBy>rotemskif@gmail.com</cp:lastModifiedBy>
  <cp:revision>7</cp:revision>
  <dcterms:created xsi:type="dcterms:W3CDTF">2019-07-03T09:33:29Z</dcterms:created>
  <dcterms:modified xsi:type="dcterms:W3CDTF">2019-07-16T18:42:50Z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